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57" r:id="rId7"/>
    <p:sldId id="267" r:id="rId8"/>
    <p:sldId id="268" r:id="rId9"/>
    <p:sldId id="266" r:id="rId10"/>
    <p:sldId id="259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4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59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0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3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0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8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6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6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081C0-6046-4FF7-97C5-D3391637CE07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6D3D4-C635-4038-A405-8C69A1DE7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9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95400"/>
            <a:ext cx="8839200" cy="1295399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Support, Opportunity &amp; Service</a:t>
            </a:r>
            <a:br>
              <a:rPr lang="en-US" sz="4800" b="1" dirty="0" smtClean="0"/>
            </a:br>
            <a:r>
              <a:rPr lang="en-US" sz="4800" b="1" dirty="0" smtClean="0"/>
              <a:t>Circles (SOS)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905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 Neighborhood Organizing Tool</a:t>
            </a:r>
          </a:p>
          <a:p>
            <a:r>
              <a:rPr lang="en-US" sz="2800" dirty="0" smtClean="0"/>
              <a:t>Bob Van Oosterhout</a:t>
            </a:r>
          </a:p>
          <a:p>
            <a:r>
              <a:rPr lang="en-US" sz="2800" dirty="0" smtClean="0"/>
              <a:t>bobvanoost@gmail.com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65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Values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26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Operating Principals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57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Priorities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16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Emphasize SOS to support Aging in Place</a:t>
            </a:r>
          </a:p>
          <a:p>
            <a:r>
              <a:rPr lang="en-US" dirty="0" smtClean="0"/>
              <a:t>Apply for 501c3?</a:t>
            </a:r>
          </a:p>
          <a:p>
            <a:r>
              <a:rPr lang="en-US" dirty="0" smtClean="0"/>
              <a:t>Join Village Network?</a:t>
            </a:r>
          </a:p>
          <a:p>
            <a:r>
              <a:rPr lang="en-US" dirty="0" smtClean="0"/>
              <a:t>Identify most immediate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08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b="1" dirty="0" smtClean="0"/>
              <a:t>Organization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Two Options for </a:t>
            </a:r>
            <a:r>
              <a:rPr lang="en-US" sz="3000" b="1" dirty="0" smtClean="0"/>
              <a:t>Neighbor Circles</a:t>
            </a:r>
            <a:r>
              <a:rPr lang="en-US" sz="3000" dirty="0" smtClean="0"/>
              <a:t> (3-6 members each)</a:t>
            </a:r>
          </a:p>
          <a:p>
            <a:pPr lvl="1"/>
            <a:r>
              <a:rPr lang="en-US" dirty="0" smtClean="0"/>
              <a:t>Daily Contact Circles or Meeting Only Circles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ach member makes brief contact with one other each day</a:t>
            </a:r>
          </a:p>
          <a:p>
            <a:pPr lvl="2"/>
            <a:r>
              <a:rPr lang="en-US" dirty="0" smtClean="0"/>
              <a:t>Meet 1-2x monthly to identify needs, interests, opportunities</a:t>
            </a:r>
          </a:p>
          <a:p>
            <a:r>
              <a:rPr lang="en-US" sz="3000" b="1" dirty="0" smtClean="0"/>
              <a:t>Organizing Circles </a:t>
            </a:r>
            <a:r>
              <a:rPr lang="en-US" sz="3000" dirty="0" smtClean="0"/>
              <a:t>sets up, updates and monitors Neighborhood, Support, Opportunity, &amp; Service Circles</a:t>
            </a:r>
          </a:p>
          <a:p>
            <a:r>
              <a:rPr lang="en-US" sz="3000" b="1" dirty="0" smtClean="0"/>
              <a:t>SOS Circles </a:t>
            </a:r>
            <a:r>
              <a:rPr lang="en-US" sz="3000" dirty="0" smtClean="0"/>
              <a:t>research, coordinate, and develop community resources and opportunities (free &amp; for pay) and member services (free or pay)</a:t>
            </a:r>
          </a:p>
          <a:p>
            <a:r>
              <a:rPr lang="en-US" sz="3000" b="1" dirty="0" smtClean="0"/>
              <a:t>Coordinating Circle </a:t>
            </a:r>
            <a:r>
              <a:rPr lang="en-US" sz="3000" dirty="0" smtClean="0"/>
              <a:t>makes decisions &amp; oversees overall operations</a:t>
            </a:r>
          </a:p>
          <a:p>
            <a:r>
              <a:rPr lang="en-US" sz="3000" b="1" dirty="0" smtClean="0"/>
              <a:t>Advisory Circle </a:t>
            </a:r>
            <a:r>
              <a:rPr lang="en-US" sz="3000" dirty="0" smtClean="0"/>
              <a:t>provides other perspectives and options for the Coordinating Circle</a:t>
            </a:r>
          </a:p>
          <a:p>
            <a:r>
              <a:rPr lang="en-US" sz="3000" dirty="0" smtClean="0"/>
              <a:t>Everyone agrees to actively participate in at least 2 Circles</a:t>
            </a:r>
          </a:p>
        </p:txBody>
      </p:sp>
    </p:spTree>
    <p:extLst>
      <p:ext uri="{BB962C8B-B14F-4D97-AF65-F5344CB8AC3E}">
        <p14:creationId xmlns:p14="http://schemas.microsoft.com/office/powerpoint/2010/main" val="391813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Characteristics of IT Support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dirty="0" smtClean="0"/>
              <a:t>Intuitive and User Friendly</a:t>
            </a:r>
          </a:p>
          <a:p>
            <a:r>
              <a:rPr lang="en-US" dirty="0" smtClean="0"/>
              <a:t>Maximize use of checklists with capacity to occasionally add </a:t>
            </a:r>
            <a:r>
              <a:rPr lang="en-US" dirty="0" smtClean="0"/>
              <a:t>and reorganize </a:t>
            </a:r>
            <a:r>
              <a:rPr lang="en-US" dirty="0" smtClean="0"/>
              <a:t>categories</a:t>
            </a:r>
          </a:p>
          <a:p>
            <a:r>
              <a:rPr lang="en-US" dirty="0" smtClean="0"/>
              <a:t>Option for large print for visually impaired</a:t>
            </a:r>
          </a:p>
          <a:p>
            <a:r>
              <a:rPr lang="en-US" dirty="0" smtClean="0"/>
              <a:t>Reports forwarded to appropriate circles</a:t>
            </a:r>
          </a:p>
          <a:p>
            <a:r>
              <a:rPr lang="en-US" dirty="0" smtClean="0"/>
              <a:t>Prioritize aspects that are useful in Gather</a:t>
            </a:r>
          </a:p>
          <a:p>
            <a:r>
              <a:rPr lang="en-US" dirty="0" smtClean="0"/>
              <a:t>App &amp; website that lists available Support, Opportunities and Member Services available</a:t>
            </a:r>
          </a:p>
        </p:txBody>
      </p:sp>
    </p:spTree>
    <p:extLst>
      <p:ext uri="{BB962C8B-B14F-4D97-AF65-F5344CB8AC3E}">
        <p14:creationId xmlns:p14="http://schemas.microsoft.com/office/powerpoint/2010/main" val="108947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Overall Structure &amp; Functions</a:t>
            </a:r>
            <a:endParaRPr lang="en-US" sz="4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66800"/>
            <a:ext cx="8763000" cy="5562599"/>
          </a:xfrm>
        </p:spPr>
      </p:pic>
    </p:spTree>
    <p:extLst>
      <p:ext uri="{BB962C8B-B14F-4D97-AF65-F5344CB8AC3E}">
        <p14:creationId xmlns:p14="http://schemas.microsoft.com/office/powerpoint/2010/main" val="426396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/>
              <a:t>Overview of Screens and Reports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95400"/>
            <a:ext cx="8610600" cy="5105400"/>
          </a:xfrm>
        </p:spPr>
      </p:pic>
    </p:spTree>
    <p:extLst>
      <p:ext uri="{BB962C8B-B14F-4D97-AF65-F5344CB8AC3E}">
        <p14:creationId xmlns:p14="http://schemas.microsoft.com/office/powerpoint/2010/main" val="62481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3414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Input Screens and Reports </a:t>
            </a:r>
            <a:br>
              <a:rPr lang="en-US" b="1" dirty="0" smtClean="0"/>
            </a:br>
            <a:r>
              <a:rPr lang="en-US" b="1" dirty="0" smtClean="0"/>
              <a:t>for Neighborhood Circles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71600"/>
            <a:ext cx="8839200" cy="5105399"/>
          </a:xfrm>
        </p:spPr>
      </p:pic>
    </p:spTree>
    <p:extLst>
      <p:ext uri="{BB962C8B-B14F-4D97-AF65-F5344CB8AC3E}">
        <p14:creationId xmlns:p14="http://schemas.microsoft.com/office/powerpoint/2010/main" val="3843153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Input Screens and Reports </a:t>
            </a:r>
            <a:br>
              <a:rPr lang="en-US" b="1" dirty="0" smtClean="0"/>
            </a:br>
            <a:r>
              <a:rPr lang="en-US" b="1" dirty="0" smtClean="0"/>
              <a:t>for Organizing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037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Structure for Summary of Resources, Member Services, &amp; Opportunity Pages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34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Anticipated Initial Needs </a:t>
            </a:r>
            <a:br>
              <a:rPr lang="en-US" b="1" dirty="0" smtClean="0"/>
            </a:br>
            <a:r>
              <a:rPr lang="en-US" b="1" dirty="0" smtClean="0"/>
              <a:t>for Aging in Place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269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233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Support, Opportunity &amp; Service Circles (SOS)</vt:lpstr>
      <vt:lpstr>Organization</vt:lpstr>
      <vt:lpstr>Characteristics of IT Support System</vt:lpstr>
      <vt:lpstr>Overall Structure &amp; Functions</vt:lpstr>
      <vt:lpstr>Overview of Screens and Reports</vt:lpstr>
      <vt:lpstr>Input Screens and Reports  for Neighborhood Circles</vt:lpstr>
      <vt:lpstr>Input Screens and Reports  for Organizing Circles</vt:lpstr>
      <vt:lpstr>Structure for Summary of Resources, Member Services, &amp; Opportunity Pages</vt:lpstr>
      <vt:lpstr>Anticipated Initial Needs  for Aging in Place</vt:lpstr>
      <vt:lpstr>Values</vt:lpstr>
      <vt:lpstr>Operating Principals</vt:lpstr>
      <vt:lpstr>Priorities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Screen and Reports  for Neighborhood and Organizing Circles</dc:title>
  <dc:creator>Bob</dc:creator>
  <cp:lastModifiedBy>Bob</cp:lastModifiedBy>
  <cp:revision>19</cp:revision>
  <dcterms:created xsi:type="dcterms:W3CDTF">2019-09-13T15:16:39Z</dcterms:created>
  <dcterms:modified xsi:type="dcterms:W3CDTF">2019-09-13T19:30:57Z</dcterms:modified>
</cp:coreProperties>
</file>