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2C32-619B-4227-BAE2-EFE612190E84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A91-0104-45E7-9B69-51B66A25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37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2C32-619B-4227-BAE2-EFE612190E84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A91-0104-45E7-9B69-51B66A25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57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2C32-619B-4227-BAE2-EFE612190E84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A91-0104-45E7-9B69-51B66A25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1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2C32-619B-4227-BAE2-EFE612190E84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A91-0104-45E7-9B69-51B66A25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2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2C32-619B-4227-BAE2-EFE612190E84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A91-0104-45E7-9B69-51B66A25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3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2C32-619B-4227-BAE2-EFE612190E84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A91-0104-45E7-9B69-51B66A25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9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2C32-619B-4227-BAE2-EFE612190E84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A91-0104-45E7-9B69-51B66A25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9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2C32-619B-4227-BAE2-EFE612190E84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A91-0104-45E7-9B69-51B66A25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3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2C32-619B-4227-BAE2-EFE612190E84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A91-0104-45E7-9B69-51B66A25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19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2C32-619B-4227-BAE2-EFE612190E84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A91-0104-45E7-9B69-51B66A25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98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2C32-619B-4227-BAE2-EFE612190E84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A91-0104-45E7-9B69-51B66A25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02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B2C32-619B-4227-BAE2-EFE612190E84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37A91-0104-45E7-9B69-51B66A25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0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b="1" dirty="0" smtClean="0"/>
              <a:t>Elements of Perception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47244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900" b="1" dirty="0" smtClean="0"/>
              <a:t>Frame</a:t>
            </a:r>
            <a:endParaRPr lang="en-US" sz="3900" dirty="0" smtClean="0"/>
          </a:p>
          <a:p>
            <a:pPr marL="0" indent="0" algn="ctr">
              <a:buNone/>
            </a:pPr>
            <a:r>
              <a:rPr lang="en-US" dirty="0"/>
              <a:t>C</a:t>
            </a:r>
            <a:r>
              <a:rPr lang="en-US" dirty="0" smtClean="0"/>
              <a:t>reates </a:t>
            </a:r>
            <a:r>
              <a:rPr lang="en-US" dirty="0"/>
              <a:t>boundaries for thought, understanding and </a:t>
            </a:r>
            <a:r>
              <a:rPr lang="en-US" dirty="0" smtClean="0"/>
              <a:t>experience</a:t>
            </a:r>
          </a:p>
          <a:p>
            <a:pPr marL="0" indent="0" algn="ctr">
              <a:buNone/>
            </a:pPr>
            <a:endParaRPr lang="en-US" sz="900" dirty="0" smtClean="0"/>
          </a:p>
          <a:p>
            <a:pPr marL="0" indent="0" algn="ctr">
              <a:buNone/>
            </a:pPr>
            <a:r>
              <a:rPr lang="en-US" sz="3900" b="1" dirty="0" smtClean="0"/>
              <a:t>Filter</a:t>
            </a:r>
          </a:p>
          <a:p>
            <a:pPr marL="0" indent="0" algn="ctr">
              <a:buNone/>
            </a:pPr>
            <a:r>
              <a:rPr lang="en-US" dirty="0" smtClean="0"/>
              <a:t>Present emotional state, mood, attitude</a:t>
            </a:r>
          </a:p>
          <a:p>
            <a:pPr marL="0" indent="0" algn="ctr">
              <a:buNone/>
            </a:pPr>
            <a:r>
              <a:rPr lang="en-US" dirty="0"/>
              <a:t>Determines receptivity, trust, </a:t>
            </a:r>
            <a:r>
              <a:rPr lang="en-US" dirty="0" smtClean="0"/>
              <a:t>openness, motivation</a:t>
            </a:r>
          </a:p>
          <a:p>
            <a:pPr lvl="1"/>
            <a:endParaRPr lang="en-US" sz="800" dirty="0"/>
          </a:p>
          <a:p>
            <a:pPr marL="0" indent="0" algn="ctr">
              <a:buNone/>
            </a:pPr>
            <a:r>
              <a:rPr lang="en-US" sz="3900" b="1" dirty="0" smtClean="0"/>
              <a:t>Focus</a:t>
            </a:r>
            <a:r>
              <a:rPr lang="en-US" sz="3900" dirty="0" smtClean="0"/>
              <a:t> </a:t>
            </a:r>
          </a:p>
          <a:p>
            <a:pPr marL="0" indent="0" algn="ctr">
              <a:buNone/>
            </a:pPr>
            <a:r>
              <a:rPr lang="en-US" dirty="0" smtClean="0"/>
              <a:t>What we pay attention to</a:t>
            </a:r>
          </a:p>
          <a:p>
            <a:pPr marL="0" indent="0" algn="ctr">
              <a:buNone/>
            </a:pPr>
            <a:r>
              <a:rPr lang="en-US" dirty="0" smtClean="0"/>
              <a:t>Determines importance</a:t>
            </a: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668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hilarymetcalf.files.wordpress.com/2013/08/moonris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-762000"/>
            <a:ext cx="9144000" cy="85344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772400" y="1271954"/>
            <a:ext cx="1143000" cy="762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7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5738" y="1202682"/>
            <a:ext cx="6858000" cy="258532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Filters shape and limit what you see and understand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803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82296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Frame, Filter, Focus</a:t>
            </a:r>
            <a:br>
              <a:rPr lang="en-US" b="1" dirty="0" smtClean="0"/>
            </a:br>
            <a:r>
              <a:rPr lang="en-US" b="1" dirty="0" smtClean="0"/>
              <a:t>What Works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900" b="1" dirty="0"/>
              <a:t>Frame</a:t>
            </a:r>
            <a:endParaRPr lang="en-US" sz="3900" dirty="0"/>
          </a:p>
          <a:p>
            <a:pPr marL="0" indent="0" algn="ctr">
              <a:buNone/>
            </a:pPr>
            <a:r>
              <a:rPr lang="en-US" dirty="0" smtClean="0"/>
              <a:t>Flexible, Expanding, Inclusive</a:t>
            </a:r>
            <a:endParaRPr lang="en-US" dirty="0"/>
          </a:p>
          <a:p>
            <a:pPr marL="0" indent="0" algn="ctr">
              <a:buNone/>
            </a:pPr>
            <a:endParaRPr lang="en-US" sz="900" dirty="0"/>
          </a:p>
          <a:p>
            <a:pPr marL="0" indent="0" algn="ctr">
              <a:buNone/>
            </a:pPr>
            <a:r>
              <a:rPr lang="en-US" sz="3900" b="1" dirty="0"/>
              <a:t>Filter</a:t>
            </a:r>
          </a:p>
          <a:p>
            <a:pPr marL="0" indent="0" algn="ctr">
              <a:buNone/>
            </a:pPr>
            <a:r>
              <a:rPr lang="en-US" dirty="0" smtClean="0"/>
              <a:t>Clear and Receptive</a:t>
            </a:r>
            <a:endParaRPr lang="en-US" dirty="0"/>
          </a:p>
          <a:p>
            <a:pPr lvl="1"/>
            <a:endParaRPr lang="en-US" sz="800" dirty="0"/>
          </a:p>
          <a:p>
            <a:pPr marL="0" indent="0" algn="ctr">
              <a:buNone/>
            </a:pPr>
            <a:r>
              <a:rPr lang="en-US" sz="3900" b="1" dirty="0"/>
              <a:t>Focus</a:t>
            </a:r>
            <a:r>
              <a:rPr lang="en-US" sz="3900" dirty="0"/>
              <a:t> </a:t>
            </a:r>
          </a:p>
          <a:p>
            <a:pPr marL="0" indent="0" algn="ctr">
              <a:buNone/>
            </a:pPr>
            <a:r>
              <a:rPr lang="en-US" dirty="0" smtClean="0"/>
              <a:t>Adaptable   Matches priorities </a:t>
            </a:r>
          </a:p>
          <a:p>
            <a:pPr marL="0" indent="0" algn="ctr">
              <a:buNone/>
            </a:pPr>
            <a:r>
              <a:rPr lang="en-US" dirty="0" smtClean="0"/>
              <a:t>Fits </a:t>
            </a:r>
            <a:r>
              <a:rPr lang="en-US" dirty="0"/>
              <a:t>needs of situation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20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454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Perception:  What Works/ </a:t>
            </a:r>
            <a:br>
              <a:rPr lang="en-US" b="1" dirty="0" smtClean="0"/>
            </a:br>
            <a:r>
              <a:rPr lang="en-US" b="1" dirty="0" smtClean="0"/>
              <a:t>What Goes Wrong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1"/>
            <a:ext cx="4040188" cy="1371599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/>
              <a:t>Components of   Clear Perception</a:t>
            </a:r>
            <a:endParaRPr lang="en-US" sz="3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048000"/>
            <a:ext cx="4040188" cy="3078162"/>
          </a:xfrm>
        </p:spPr>
        <p:txBody>
          <a:bodyPr/>
          <a:lstStyle/>
          <a:p>
            <a:r>
              <a:rPr lang="en-US" sz="3200" dirty="0"/>
              <a:t>Compassion</a:t>
            </a:r>
          </a:p>
          <a:p>
            <a:r>
              <a:rPr lang="en-US" sz="3200" dirty="0"/>
              <a:t>Personal Responsibility</a:t>
            </a:r>
          </a:p>
          <a:p>
            <a:r>
              <a:rPr lang="en-US" sz="3200" dirty="0"/>
              <a:t>Humility </a:t>
            </a:r>
          </a:p>
          <a:p>
            <a:r>
              <a:rPr lang="en-US" sz="3200" dirty="0"/>
              <a:t>Hope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1"/>
            <a:ext cx="4041775" cy="1371599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/>
              <a:t>Components of Restricted Perception</a:t>
            </a:r>
            <a:endParaRPr lang="en-US" sz="3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71800"/>
            <a:ext cx="4041775" cy="3154362"/>
          </a:xfrm>
        </p:spPr>
        <p:txBody>
          <a:bodyPr/>
          <a:lstStyle/>
          <a:p>
            <a:r>
              <a:rPr lang="en-US" sz="3200" dirty="0"/>
              <a:t>Defensiveness</a:t>
            </a:r>
          </a:p>
          <a:p>
            <a:r>
              <a:rPr lang="en-US" sz="3200" dirty="0"/>
              <a:t>Blame and/or Control</a:t>
            </a:r>
          </a:p>
          <a:p>
            <a:r>
              <a:rPr lang="en-US" sz="3200" dirty="0"/>
              <a:t>Self-Centeredness</a:t>
            </a:r>
          </a:p>
          <a:p>
            <a:r>
              <a:rPr lang="en-US" sz="3200" dirty="0"/>
              <a:t>Fear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522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92</Words>
  <Application>Microsoft Office PowerPoint</Application>
  <PresentationFormat>On-screen Show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Elements of Perception</vt:lpstr>
      <vt:lpstr>PowerPoint Presentation</vt:lpstr>
      <vt:lpstr>PowerPoint Presentation</vt:lpstr>
      <vt:lpstr>PowerPoint Presentation</vt:lpstr>
      <vt:lpstr>Frame, Filter, Focus What Works</vt:lpstr>
      <vt:lpstr>PowerPoint Presentation</vt:lpstr>
      <vt:lpstr>Perception:  What Works/  What Goes Wrong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</dc:creator>
  <cp:lastModifiedBy>User</cp:lastModifiedBy>
  <cp:revision>15</cp:revision>
  <dcterms:created xsi:type="dcterms:W3CDTF">2015-10-09T16:50:00Z</dcterms:created>
  <dcterms:modified xsi:type="dcterms:W3CDTF">2015-10-13T19:20:58Z</dcterms:modified>
</cp:coreProperties>
</file>